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6043626" cy="582594"/>
          </a:xfrm>
        </p:spPr>
        <p:txBody>
          <a:bodyPr>
            <a:no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09120100 «Емдеу ісі» мамандығы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4S09120101 «Фельдшер» біліктілігі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9"/>
            <a:ext cx="8186766" cy="407196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kk-KZ" sz="6400" b="1" dirty="0" smtClean="0">
                <a:latin typeface="Times New Roman" pitchFamily="18" charset="0"/>
                <a:cs typeface="Times New Roman" pitchFamily="18" charset="0"/>
              </a:rPr>
              <a:t>Мамандық түлегінің функционалдық міндеттері: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kk-KZ" dirty="0" smtClean="0"/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стационар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, емхана, дәрігерлік амбулатория (да), фельдшерлік-акушерлік пункттер (ФАП), БМСК орталықтары жағдайларында әртүрлі жастағы пациенттерге емдеу-диагностикалық, алғашқы медициналық-санитариялық көмекке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қатысу;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жіті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аурулар мен жазатайым оқиғалар кезінде пациенттің жай-күйін бағалау және дәрігерге дейінгі шұғыл медициналық көмек көрсету;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медициналық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ұйымдарда санитарлық-гигиеналық және эпидемияға қарсы режимдерді сақтау;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эпидемияның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төтенше жағдайларында, жаппай  эпидемиялық жағдайда халыққа медициналық көмек көрсету;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жаңа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ақпараттық технологияларды, құралдарды қолдану әдістерін қолдану, ақпаратты беру және сақтау;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пациентті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оңалтуға қатысу және әлеуметтік қорғау органдарымен және мейірімділік қызметтерімен бірлесіп интернат-үйлерге, жалғызілікті, қарттарды, мүгедектерді және созылмалы науқастарды хоспистерге көмек ұйымдастыруға және орналастыруға қатысу;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пациенттермен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және олардың отбасыларымен ынтымақтастық, пациенттің құқықтарын сақтау және әртүрлі жас топтарындағы халықтың денсаулығын нығайту және қолдау бойынша шаралар жүргізу;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пациенттің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денсаулығы үшін қауіп факторлары (физикалық, психикалық, әлеуметтік, экологиялық және т. б.) және олардың денсаулыққа әсерін азайту мәселелері бойынша халыққа кеңес беру;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пациентті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және оның отбасын әртүрлі жас кезеңдерінде денсаулықты сақтау мәселелеріне үйрету, күтім;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ерте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жастағы балаларды тамақтандыру (бала емізу, қосымша тамақтандыру), психоәлеуметтік даму, шынығу, балаларды мектепке дейінгі балалар мекемелеріне, мектепке дайындау, кәсіптік бағдарлау мәселелері бойынша консультациялар жүзеге асыру;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әртүрлі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жастағы балалардың жүйке-психикалық дамуы, иммунопрофилактика, диспансерлік бақылау мәселелері бойынша консультациялар жүргізу;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заманауи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зерттеу әдістерін пайдалана отырып, диагностика мен дифференциалды диагностиканы жүзеге асыру, сондай-ақ балаларда жиі кездесетін ауруларды емдеу мен алдын алу;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алғашқы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медициналық-санитариялық көмек ұйымдарында нормативтік медициналық құжаттаманы ресімдеу;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әріптестермен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өзара әрекеттесу және ынтымақтастық;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аурулардың 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алдын алу және салауатты өмір салтын насихаттау.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metod\Downloads\01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42852"/>
            <a:ext cx="2595570" cy="1857388"/>
          </a:xfrm>
          <a:prstGeom prst="rect">
            <a:avLst/>
          </a:prstGeom>
          <a:noFill/>
        </p:spPr>
      </p:pic>
      <p:pic>
        <p:nvPicPr>
          <p:cNvPr id="6146" name="Picture 2" descr="D:\ссж 2021-2022\АККРЕДИТАЦИЯ ҚАТЕМЕН ЖҰМЫС\аккредитация 2 семестр нәтиже\сайт\САЙТ МАТЕРИАЛДАРЫ 2022\логотип медколлед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5781" cy="139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4329114" cy="654032"/>
          </a:xfrm>
        </p:spPr>
        <p:txBody>
          <a:bodyPr>
            <a:normAutofit fontScale="90000"/>
          </a:bodyPr>
          <a:lstStyle/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09130200 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"Акушерлік  іс" мамандығы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4S09130201 «Акушер» біліктілігі</a:t>
            </a:r>
            <a:r>
              <a:rPr lang="kk-KZ" b="1" dirty="0" smtClean="0"/>
              <a:t> 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00684" cy="4525963"/>
          </a:xfrm>
        </p:spPr>
        <p:txBody>
          <a:bodyPr>
            <a:normAutofit fontScale="25000" lnSpcReduction="20000"/>
          </a:bodyPr>
          <a:lstStyle/>
          <a:p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Түлектердің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кәсіби қызмет орындары төмендегілер болып табылады: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  - түрлі ведомстволар мен мекемелердің денсаулық сақтау қызметін басқару органдары;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халықтың, ана мен баланың денсаулығын қорғау ұйымдары (жанұяны жоспарлау қызметі, «Неке және жанұя» кеңестері, медициналық-генетикалық кеңестер);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әртүрлі меншікті емдеу-профилактикалық мекемелері: стационарлар, емханалар, амбулаториялар, аудандық ауруханалар, ауылдық дәрігерлік ауруханалар, ауылдық дәрігерлік амбулаториялар, профилакториялар мен сауықтыру орындары;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медициналық бағыттағы ғылыми-зерттеу мекемелері;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білім беру мекемелері (колледждер, жоғары оқу орындары);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медициналық сақтандыру және әлеуметтік қызмет сала қызметтері.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      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Маман келесі кәсіптік қызмет түрлерін орындай алады: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емдеу; 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босануға көмектесу;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профилактикалық;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санитарлық-профилактикалық;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жанұяны жоспарлау бойынша кеңестер;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салауатты өмір салтын үгіттеуді жүргізу;  </a:t>
            </a:r>
            <a:br>
              <a:rPr lang="kk-KZ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5600" dirty="0" smtClean="0">
                <a:latin typeface="Times New Roman" pitchFamily="18" charset="0"/>
                <a:cs typeface="Times New Roman" pitchFamily="18" charset="0"/>
              </a:rPr>
              <a:t>   - дәрігерге дейінгі жәрдем көрсете білу.  </a:t>
            </a: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1" name="Picture 1" descr="C:\Users\metod\Downloads\c8acd7ea9b8dd89aa305f168b456d7c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85728"/>
            <a:ext cx="3000366" cy="1986909"/>
          </a:xfrm>
          <a:prstGeom prst="rect">
            <a:avLst/>
          </a:prstGeom>
          <a:noFill/>
        </p:spPr>
      </p:pic>
      <p:pic>
        <p:nvPicPr>
          <p:cNvPr id="5" name="Picture 2" descr="D:\ссж 2021-2022\АККРЕДИТАЦИЯ ҚАТЕМЕН ЖҰМЫС\аккредитация 2 семестр нәтиже\сайт\САЙТ МАТЕРИАЛДАРЫ 2022\логотип медколлед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5781" cy="139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071546"/>
            <a:ext cx="4614866" cy="725470"/>
          </a:xfrm>
        </p:spPr>
        <p:txBody>
          <a:bodyPr>
            <a:normAutofit fontScale="90000"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09130100  «Мейіргер ісі» мамандығы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4S09130103  «Жалпы практикадағы мейіргер» біліктілігі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Түлектердің кәсіби қызмет объектілері ересек тұрғындар мен балалар болып табылады, ал олардың кәсіби қызмет орындары төмендегілер болып табылады: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түрлі ведомстволар мен мекемелердің денсаулық сақтау қызметін басқару органдары;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әртүрлі 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меншікті балалар емдеу-профилактикалық мекемелері: стационарлар, 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емханалар, </a:t>
            </a: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амбулаториялар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, аудандық ауруханалар, ауылдық дәрігерлік ауруханалар, ауылдық 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дәрігерлік </a:t>
            </a: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амбулаториялар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, профилакториялар мен сауықтыру орындары;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медициналық бағыттағы ғылыми-зерттеу мекемелері;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мектепке дейінгі балалар мекемелері (бөбекжай, балабақшалар);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білім беру мекемелері (мектептер, колледждер, жоғары оқу орындары);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әлеуметтік сала қызметтері.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400" b="1" dirty="0" smtClean="0">
                <a:latin typeface="Times New Roman" pitchFamily="18" charset="0"/>
                <a:cs typeface="Times New Roman" pitchFamily="18" charset="0"/>
              </a:rPr>
              <a:t>Кәсіптік қызмет түрлері: </a:t>
            </a: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09130100  «Мейіргер ісі» мамандығы бойынша түлектер келесі кәсіптік қызмет 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түрлерін </a:t>
            </a: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орындай </a:t>
            </a: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алады: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мейірбике үрдісінің барлық кезеңдерін ұйымдастыру;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науқастарға білікті күтім көрсету;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мейірбикелік манипуляцияларды орындау;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дәрігерге дейінгі жәрдем көрсете білу;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3400" dirty="0" smtClean="0">
                <a:latin typeface="Times New Roman" pitchFamily="18" charset="0"/>
                <a:cs typeface="Times New Roman" pitchFamily="18" charset="0"/>
              </a:rPr>
              <a:t>- профилактикалық жұмыстарды және салауатты өмір салтын үгіттеуді жүргізу. 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7" name="Picture 1" descr="C:\Users\metod\Downloads\ses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42852"/>
            <a:ext cx="2517042" cy="1676389"/>
          </a:xfrm>
          <a:prstGeom prst="rect">
            <a:avLst/>
          </a:prstGeom>
          <a:noFill/>
        </p:spPr>
      </p:pic>
      <p:pic>
        <p:nvPicPr>
          <p:cNvPr id="5" name="Picture 2" descr="D:\ссж 2021-2022\АККРЕДИТАЦИЯ ҚАТЕМЕН ЖҰМЫС\аккредитация 2 семестр нәтиже\сайт\САЙТ МАТЕРИАЛДАРЫ 2022\логотип медколлед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5781" cy="139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0910100 </a:t>
            </a: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«Мейіргер ісі» мамандығы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800" b="1" dirty="0" smtClean="0">
                <a:latin typeface="Times New Roman" pitchFamily="18" charset="0"/>
                <a:cs typeface="Times New Roman" pitchFamily="18" charset="0"/>
              </a:rPr>
              <a:t>5АВ0910101 «Қолданбалы бакалавр»  біліктілігімен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071546"/>
            <a:ext cx="7286676" cy="1757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білімнен кейінгі білім берудің маңыздылығы:</a:t>
            </a:r>
            <a:br>
              <a:rPr lang="kk-K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    -  мамандардың кәсіби қызметін өз бетімен орындауға дайындығы;</a:t>
            </a:r>
            <a:br>
              <a:rPr lang="kk-K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    - еңбегінің нәтижесін бағалай білуі;</a:t>
            </a:r>
            <a:br>
              <a:rPr lang="kk-K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    - өз бетімен шешім қабылдай білуі;</a:t>
            </a:r>
            <a:br>
              <a:rPr lang="kk-K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    - теориялық білімінің, біліктілігінің, дағдыларының қажетті деңгейде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         қалыптасқандығы.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Picture 3" descr="C:\Users\metod\Downloads\10c7a5d8-b90e-4551-9e92-168b07d23c3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4620"/>
            <a:ext cx="4857784" cy="3786214"/>
          </a:xfrm>
          <a:prstGeom prst="rect">
            <a:avLst/>
          </a:prstGeom>
          <a:noFill/>
        </p:spPr>
      </p:pic>
      <p:pic>
        <p:nvPicPr>
          <p:cNvPr id="9" name="Picture 2" descr="C:\Users\metod\Downloads\WhatsApp Image 2022-05-05 at 16.46.5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714620"/>
            <a:ext cx="3286148" cy="3786214"/>
          </a:xfrm>
          <a:prstGeom prst="rect">
            <a:avLst/>
          </a:prstGeom>
          <a:noFill/>
        </p:spPr>
      </p:pic>
      <p:pic>
        <p:nvPicPr>
          <p:cNvPr id="10" name="Picture 2" descr="D:\ссж 2021-2022\АККРЕДИТАЦИЯ ҚАТЕМЕН ЖҰМЫС\аккредитация 2 семестр нәтиже\сайт\САЙТ МАТЕРИАЛДАРЫ 2022\логотип медколледж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05781" cy="139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85860"/>
            <a:ext cx="5614998" cy="857256"/>
          </a:xfrm>
        </p:spPr>
        <p:txBody>
          <a:bodyPr>
            <a:norm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09110100 «Стоматология» мамандығы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4S09110102 «Дантист» біліктілігі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57256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1700" b="1" dirty="0" smtClean="0">
                <a:latin typeface="Times New Roman" pitchFamily="18" charset="0"/>
                <a:cs typeface="Times New Roman" pitchFamily="18" charset="0"/>
              </a:rPr>
              <a:t>09110100 </a:t>
            </a:r>
            <a:r>
              <a:rPr lang="kk-KZ" sz="1700" b="1" dirty="0" smtClean="0">
                <a:latin typeface="Times New Roman" pitchFamily="18" charset="0"/>
                <a:cs typeface="Times New Roman" pitchFamily="18" charset="0"/>
              </a:rPr>
              <a:t>Стоматология 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мамандығы бойынша техникалық және кәсіптік білім беру бағдарламасы бойынша мамандарды даярлау 1981 жылдан бастап жүргізілуде.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"Стоматология" мамандығы бойынша бітіруші келесі міндеттерді шешуге дайын: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- халық ауруларының алдын алуды жүргізу;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- диагностика және шұғыл жағдайларда алғашқы көмек көрсету;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- стоматологияда терапиялық және хирургиялық әдістерді пайдалана отырып емдеу;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- науқастар мен олардың отбасы мүшелеріне гигиеналық тәрбие беру;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- медициналық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мекемелерде еңбекті ұйымдастыру және медициналық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құжаттаманы </a:t>
            </a:r>
          </a:p>
          <a:p>
            <a:pPr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  жүргізу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- ақпаратпен өзіндік жұмыс.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kk-KZ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 descr="C:\Users\metod\Downloads\4f10d23719e22d037ed1ced97e058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5" y="142853"/>
            <a:ext cx="2857520" cy="2071702"/>
          </a:xfrm>
          <a:prstGeom prst="rect">
            <a:avLst/>
          </a:prstGeom>
          <a:noFill/>
        </p:spPr>
      </p:pic>
      <p:pic>
        <p:nvPicPr>
          <p:cNvPr id="7" name="Picture 2" descr="D:\ссж 2021-2022\АККРЕДИТАЦИЯ ҚАТЕМЕН ЖҰМЫС\аккредитация 2 семестр нәтиже\сайт\САЙТ МАТЕРИАЛДАРЫ 2022\логотип медколлед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5781" cy="139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0910200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«Ортопедиялық стоматология»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мамандығы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4S090201 - «Тіс технигі»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біліктілігі.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757610" cy="3900501"/>
          </a:xfrm>
        </p:spPr>
        <p:txBody>
          <a:bodyPr>
            <a:normAutofit/>
          </a:bodyPr>
          <a:lstStyle/>
          <a:p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Емдеу-профилактикалық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мекемелер, фельдшерлік-акушерлік пункттер, түрлі меншіктегі ауылдық дәрігерлік амбулаториялар түлектердің кәсіби қызмет орындары болып табылады. Түлектер науқастардың тістерін протездеуге қатысты кәсіби қызмет түрлерін орындай алады.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metod\Downloads\WSS-aktiv-beraten-Steuerberater-Rottweil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285860"/>
            <a:ext cx="4405290" cy="3857652"/>
          </a:xfrm>
          <a:prstGeom prst="rect">
            <a:avLst/>
          </a:prstGeom>
          <a:noFill/>
        </p:spPr>
      </p:pic>
      <p:pic>
        <p:nvPicPr>
          <p:cNvPr id="5" name="Picture 2" descr="D:\ссж 2021-2022\АККРЕДИТАЦИЯ ҚАТЕМЕН ЖҰМЫС\аккредитация 2 семестр нәтиже\сайт\САЙТ МАТЕРИАЛДАРЫ 2022\логотип медколлед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5781" cy="139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5000660" cy="1143000"/>
          </a:xfrm>
        </p:spPr>
        <p:txBody>
          <a:bodyPr>
            <a:noAutofit/>
          </a:bodyPr>
          <a:lstStyle/>
          <a:p>
            <a:pPr algn="l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Фармацевт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келесі кәсіптік қызмет түрлерін орындай алады: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-ұйымдастыру-басқарушылық (дәріханалардың рецептісіз босату бөлімінің, дәріханалық пункт және дүңгіршектердің жұмысын ұйымдастыру);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-өндірістік (дәрілік заттарды дәріханада дайындау, эталонды, титрленген ерітінділерді, реактивтерді дайындау, химиялық ыдыстармен, өлшеуіш құрал-жабдықтармен жұмыс істеу, фармацевтикалық талдау, дәрілік өсімдіктер шикізаттарын макро және микроскопиялық тауарлық талдау, рецептісіз босатылатын дәрілік заттарды көтерме сауда және бөлшек сауда арқылы сатып өткізу жұмыстарын орындау);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Фармацевт жоғары фармацевтикалық білімді фармацевт мамандардың бақылауымен келесі ұйымдарда жұмыс істей алады: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-түрлі меншіктегі фармацевтикалық ұйым және кәсіпорындарда (дәріханалар, фармацевтикалық көтерме және бөлшек сауда фирмалары, дәріханалық пункттер және дүңгіршектер);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-дәрілердің сапасын бақылау, дәрілерді стандарттау, сертификаттау зертханаларында және басқа да химиялық, биохимиялық зертханаларда.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2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09160100 «Фармация» мамандығы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4S09160101 «Фармацевт» біліктілігі </a:t>
            </a:r>
            <a:endParaRPr lang="ru-RU" dirty="0"/>
          </a:p>
        </p:txBody>
      </p:sp>
      <p:pic>
        <p:nvPicPr>
          <p:cNvPr id="20482" name="Picture 2" descr="C:\Users\metod\Downloads\pharmacis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071546"/>
            <a:ext cx="2942649" cy="2000240"/>
          </a:xfrm>
          <a:prstGeom prst="rect">
            <a:avLst/>
          </a:prstGeom>
          <a:noFill/>
        </p:spPr>
      </p:pic>
      <p:pic>
        <p:nvPicPr>
          <p:cNvPr id="6" name="Picture 2" descr="D:\ссж 2021-2022\АККРЕДИТАЦИЯ ҚАТЕМЕН ЖҰМЫС\аккредитация 2 семестр нәтиже\сайт\САЙТ МАТЕРИАЛДАРЫ 2022\логотип медколлед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5781" cy="139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09140100 "Зертханалық диагностика" мамандығы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4S09140101 «Медициналық лаборант» біліктілігі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4866" cy="4400567"/>
          </a:xfrm>
        </p:spPr>
        <p:txBody>
          <a:bodyPr>
            <a:normAutofit fontScale="85000" lnSpcReduction="20000"/>
          </a:bodyPr>
          <a:lstStyle/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Түлектердің кәсіби қызмет объектілері ересек тұрғындар мен балалар, жан-жануарлар, құстар, микроағзалар, биологиялық сұйықтықтар, тамақ өнімдері, ауа, су, топырақ және т.б. болып табылады.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Түлектердің кәсіби қызмет орындары төмендегілер болып табылады: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емдеу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және емдеу-алдын алу және ветеринарлық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мекемелер </a:t>
            </a:r>
          </a:p>
          <a:p>
            <a:pPr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жанындағы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диагностикалық орталықтар, диагностикалық зертханалар;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жоғары және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оқу орындары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медико-биологиялық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және ветеринарлық-биологиялық саладағы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ғылыми-зерттеу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институттары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биотехнологиялық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және фармакологиялық саладағы өндірістік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кәсіпорындардың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бөлімдері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зертханалары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денсаулық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сақтау саласының ведомстволық қажеттіліктерге және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ұйымдаструшылық-құқықтық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нысандарына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қарамастан олардың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басқарушы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құрылымдары.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506" name="Picture 2" descr="C:\Users\metod\Downloads\prez_lab-1516902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857364"/>
            <a:ext cx="3714776" cy="3143272"/>
          </a:xfrm>
          <a:prstGeom prst="rect">
            <a:avLst/>
          </a:prstGeom>
          <a:noFill/>
        </p:spPr>
      </p:pic>
      <p:pic>
        <p:nvPicPr>
          <p:cNvPr id="5" name="Picture 2" descr="D:\ссж 2021-2022\АККРЕДИТАЦИЯ ҚАТЕМЕН ЖҰМЫС\аккредитация 2 семестр нәтиже\сайт\САЙТ МАТЕРИАЛДАРЫ 2022\логотип медколледж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05781" cy="139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179</Words>
  <PresentationFormat>Экран (4:3)</PresentationFormat>
  <Paragraphs>74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09120100 «Емдеу ісі» мамандығы  4S09120101 «Фельдшер» біліктілігі </vt:lpstr>
      <vt:lpstr> 09130200  "Акушерлік  іс" мамандығы  4S09130201 «Акушер» біліктілігі  </vt:lpstr>
      <vt:lpstr>09130100  «Мейіргер ісі» мамандығы  4S09130103  «Жалпы практикадағы мейіргер» біліктілігі</vt:lpstr>
      <vt:lpstr>  0910100 «Мейіргер ісі» мамандығы 5АВ0910101 «Қолданбалы бакалавр»  біліктілігімен  </vt:lpstr>
      <vt:lpstr>09110100 «Стоматология» мамандығы  4S09110102 «Дантист» біліктілігі</vt:lpstr>
      <vt:lpstr>0910200 «Ортопедиялық стоматология» мамандығы  4S090201 - «Тіс технигі» біліктілігі.  </vt:lpstr>
      <vt:lpstr>              Фармацевт келесі кәсіптік қызмет түрлерін орындай алады: -ұйымдастыру-басқарушылық (дәріханалардың рецептісіз босату бөлімінің, дәріханалық пункт және дүңгіршектердің жұмысын ұйымдастыру); -өндірістік (дәрілік заттарды дәріханада дайындау, эталонды, титрленген ерітінділерді, реактивтерді дайындау, химиялық ыдыстармен, өлшеуіш құрал-жабдықтармен жұмыс істеу, фармацевтикалық талдау, дәрілік өсімдіктер шикізаттарын макро және микроскопиялық тауарлық талдау, рецептісіз босатылатын дәрілік заттарды көтерме сауда және бөлшек сауда арқылы сатып өткізу жұмыстарын орындау); Фармацевт жоғары фармацевтикалық білімді фармацевт мамандардың бақылауымен келесі ұйымдарда жұмыс істей алады: -түрлі меншіктегі фармацевтикалық ұйым және кәсіпорындарда (дәріханалар, фармацевтикалық көтерме және бөлшек сауда фирмалары, дәріханалық пункттер және дүңгіршектер); -дәрілердің сапасын бақылау, дәрілерді стандарттау, сертификаттау зертханаларында және басқа да химиялық, биохимиялық зертханаларда.     </vt:lpstr>
      <vt:lpstr>            09140100 "Зертханалық диагностика" мамандығы  4S09140101 «Медициналық лаборант» біліктілігі          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</dc:creator>
  <cp:lastModifiedBy>metod</cp:lastModifiedBy>
  <cp:revision>17</cp:revision>
  <dcterms:created xsi:type="dcterms:W3CDTF">2022-05-05T10:40:51Z</dcterms:created>
  <dcterms:modified xsi:type="dcterms:W3CDTF">2022-05-05T11:54:04Z</dcterms:modified>
</cp:coreProperties>
</file>